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64" r:id="rId3"/>
    <p:sldId id="287" r:id="rId4"/>
    <p:sldId id="288" r:id="rId5"/>
    <p:sldId id="265" r:id="rId6"/>
    <p:sldId id="286" r:id="rId7"/>
    <p:sldId id="261" r:id="rId8"/>
    <p:sldId id="289" r:id="rId9"/>
    <p:sldId id="263" r:id="rId10"/>
  </p:sldIdLst>
  <p:sldSz cx="9144000" cy="5143500" type="screen16x9"/>
  <p:notesSz cx="6858000" cy="9144000"/>
  <p:embeddedFontLst>
    <p:embeddedFont>
      <p:font typeface="Permanent Marker" panose="020B0604020202020204" charset="0"/>
      <p:regular r:id="rId12"/>
    </p:embeddedFont>
    <p:embeddedFont>
      <p:font typeface="Source Sans Pro" panose="020B0503030403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B70536-D3EE-448C-9629-2038D408D480}">
  <a:tblStyle styleId="{FCB70536-D3EE-448C-9629-2038D408D4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9275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56047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819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3593400" y="99212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chemeClr val="accen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chemeClr val="accent5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04800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82201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2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Blog Page Using Django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695FF-F97E-4023-81F9-D483DCE9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blogging?</a:t>
            </a:r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879F1-BE9E-4353-A3B1-5AF50BD1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957263"/>
            <a:ext cx="3964275" cy="2378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53F95-73EF-4DC3-A833-CD6F747E3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06" y="1978072"/>
            <a:ext cx="2578893" cy="2567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1A86F5-81BF-4A1B-AC3F-65D699FA6C7E}"/>
              </a:ext>
            </a:extLst>
          </p:cNvPr>
          <p:cNvSpPr txBox="1"/>
          <p:nvPr/>
        </p:nvSpPr>
        <p:spPr>
          <a:xfrm>
            <a:off x="4846350" y="1144815"/>
            <a:ext cx="371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blog is a discussion or an informational website which is published on the internet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325C-1A84-4155-8AFF-C0F4A777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31" y="-23495"/>
            <a:ext cx="7958138" cy="1035844"/>
          </a:xfrm>
        </p:spPr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AFA23-1C9E-4BF3-891D-F42240F0A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DD3C6-86AD-44CC-95EA-84B8F51DAA05}"/>
              </a:ext>
            </a:extLst>
          </p:cNvPr>
          <p:cNvSpPr txBox="1"/>
          <p:nvPr/>
        </p:nvSpPr>
        <p:spPr>
          <a:xfrm>
            <a:off x="469374" y="1227400"/>
            <a:ext cx="37168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Blogging has different purposes like: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Providing information to people.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Establishing a person as an authority.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Share your thoughts and opinion with other people.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A048B-4446-4DD0-A41A-52DFF6E0393C}"/>
              </a:ext>
            </a:extLst>
          </p:cNvPr>
          <p:cNvSpPr txBox="1"/>
          <p:nvPr/>
        </p:nvSpPr>
        <p:spPr>
          <a:xfrm>
            <a:off x="4572000" y="3521074"/>
            <a:ext cx="3979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Blogging tends to provide more exposure and also helps in improving business by increasing reach.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1ED5F-0B7B-4969-8C3A-9248F696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94" y="1012349"/>
            <a:ext cx="3716863" cy="2266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DF8E75-1544-4BB0-B57A-382BC37A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6" y="2615970"/>
            <a:ext cx="3481388" cy="18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9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A4604B-F1C0-43AC-8A82-7C32EC3D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existing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C0367-9F14-423A-806F-B1C5DE9D0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E8CE-32A9-4B36-B536-A38B9FAE0288}"/>
              </a:ext>
            </a:extLst>
          </p:cNvPr>
          <p:cNvSpPr txBox="1"/>
          <p:nvPr/>
        </p:nvSpPr>
        <p:spPr>
          <a:xfrm>
            <a:off x="378619" y="1135856"/>
            <a:ext cx="499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number of available blogging platforms online: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CAAD2-1010-4CF8-A4AE-FB2CCC72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8762"/>
            <a:ext cx="2893219" cy="1735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562FD-99CD-4A7B-A14F-8EEA4E2C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781" y="2425302"/>
            <a:ext cx="4931176" cy="2353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BA004-5D9F-4EC0-B3DA-3E4EB2C220A8}"/>
              </a:ext>
            </a:extLst>
          </p:cNvPr>
          <p:cNvSpPr txBox="1"/>
          <p:nvPr/>
        </p:nvSpPr>
        <p:spPr>
          <a:xfrm>
            <a:off x="3964781" y="208895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Blogger:</a:t>
            </a:r>
          </a:p>
        </p:txBody>
      </p:sp>
    </p:spTree>
    <p:extLst>
      <p:ext uri="{BB962C8B-B14F-4D97-AF65-F5344CB8AC3E}">
        <p14:creationId xmlns:p14="http://schemas.microsoft.com/office/powerpoint/2010/main" val="259628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08251-FD74-4CBD-A0E2-4F048489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7" y="1336477"/>
            <a:ext cx="4136231" cy="1912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D44D0-7C22-4AF6-9D39-AB61EE854F8C}"/>
              </a:ext>
            </a:extLst>
          </p:cNvPr>
          <p:cNvSpPr txBox="1"/>
          <p:nvPr/>
        </p:nvSpPr>
        <p:spPr>
          <a:xfrm flipH="1">
            <a:off x="335757" y="1028700"/>
            <a:ext cx="1568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Wix</a:t>
            </a:r>
            <a:r>
              <a:rPr lang="en-US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C9D32-D336-4BA9-AB65-9B419621C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306" y="2736057"/>
            <a:ext cx="4021931" cy="2010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87C4D2-2371-4B4D-BB2C-7B4F6432EEC4}"/>
              </a:ext>
            </a:extLst>
          </p:cNvPr>
          <p:cNvSpPr txBox="1"/>
          <p:nvPr/>
        </p:nvSpPr>
        <p:spPr>
          <a:xfrm>
            <a:off x="4736306" y="2371865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Weebly: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1CD7-2E7E-440B-8C84-199557AE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in this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25268-2E27-40D9-83EF-EE9DEE214C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F9DD8-A21C-441E-9803-358033DC6B5A}"/>
              </a:ext>
            </a:extLst>
          </p:cNvPr>
          <p:cNvSpPr txBox="1"/>
          <p:nvPr/>
        </p:nvSpPr>
        <p:spPr>
          <a:xfrm>
            <a:off x="461328" y="1323638"/>
            <a:ext cx="389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complete backend API which any front-end developer can customize.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D9047-F93B-4FAF-B40F-4FB6E7F2CDE8}"/>
              </a:ext>
            </a:extLst>
          </p:cNvPr>
          <p:cNvSpPr txBox="1"/>
          <p:nvPr/>
        </p:nvSpPr>
        <p:spPr>
          <a:xfrm>
            <a:off x="4572000" y="3498711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API provides flexibility and ease to the front end programmer.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76BD61-F505-44CD-BB91-3DC9850B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94" y="1121569"/>
            <a:ext cx="3036094" cy="1915775"/>
          </a:xfrm>
          <a:prstGeom prst="rect">
            <a:avLst/>
          </a:prstGeom>
        </p:spPr>
      </p:pic>
      <p:pic>
        <p:nvPicPr>
          <p:cNvPr id="2052" name="Picture 4" descr="What are &amp;#39;Front-end&amp;#39; &amp;amp; &amp;#39;back-end&amp;#39; | Flyaps Software Company">
            <a:extLst>
              <a:ext uri="{FF2B5EF4-FFF2-40B4-BE49-F238E27FC236}">
                <a16:creationId xmlns:a16="http://schemas.microsoft.com/office/drawing/2014/main" id="{26FAC09D-E8AB-4849-9A42-1DC8385A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4" y="2265818"/>
            <a:ext cx="3718878" cy="20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3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492918" y="0"/>
            <a:ext cx="8158164" cy="1085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functionalities</a:t>
            </a:r>
            <a:endParaRPr dirty="0"/>
          </a:p>
        </p:txBody>
      </p:sp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36ABE-937A-4417-81DE-8CC6A0815B04}"/>
              </a:ext>
            </a:extLst>
          </p:cNvPr>
          <p:cNvSpPr txBox="1"/>
          <p:nvPr/>
        </p:nvSpPr>
        <p:spPr>
          <a:xfrm flipH="1">
            <a:off x="288605" y="1214438"/>
            <a:ext cx="4211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Authentication:</a:t>
            </a:r>
          </a:p>
          <a:p>
            <a:r>
              <a:rPr lang="en-US" dirty="0"/>
              <a:t>Our Mini Project has the feature in which user can login with his/her google account.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D23DF-026B-49BC-90D7-5AEBC37A2E8B}"/>
              </a:ext>
            </a:extLst>
          </p:cNvPr>
          <p:cNvSpPr txBox="1"/>
          <p:nvPr/>
        </p:nvSpPr>
        <p:spPr>
          <a:xfrm>
            <a:off x="4729130" y="3612555"/>
            <a:ext cx="3729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also included Comments which help the reader to convey messages to the writer.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DE21F8-244D-45D5-AD08-B0FE4974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2" y="2186663"/>
            <a:ext cx="3729037" cy="2164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95E5E-D5EB-49FF-AF68-65577D236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263" y="1940434"/>
            <a:ext cx="2745581" cy="13285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288D0-F35F-47EC-9942-68BBE7026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43DBA-453E-40A6-850F-AEFE1EA2841A}"/>
              </a:ext>
            </a:extLst>
          </p:cNvPr>
          <p:cNvSpPr txBox="1"/>
          <p:nvPr/>
        </p:nvSpPr>
        <p:spPr>
          <a:xfrm>
            <a:off x="368588" y="1135856"/>
            <a:ext cx="43524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blog page provides different operations(CRUD):</a:t>
            </a:r>
          </a:p>
          <a:p>
            <a:r>
              <a:rPr lang="en-US" dirty="0"/>
              <a:t>Create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6E5-48E4-4E46-9C91-A83BBA371D12}"/>
              </a:ext>
            </a:extLst>
          </p:cNvPr>
          <p:cNvSpPr txBox="1"/>
          <p:nvPr/>
        </p:nvSpPr>
        <p:spPr>
          <a:xfrm>
            <a:off x="4297650" y="3697843"/>
            <a:ext cx="4706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also an option of Voting by which the reader can express his liking.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13C60-0B47-4A7C-8249-C707847F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2631281"/>
            <a:ext cx="3162300" cy="1807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CDC048-D082-44ED-B6BB-8C228DE4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765" y="1076325"/>
            <a:ext cx="3162300" cy="21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1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Execution</a:t>
            </a:r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8C683-D27F-4747-B309-C05C3005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9" y="1411971"/>
            <a:ext cx="6750322" cy="33850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C66CCE-D0E2-47D7-8BF4-C57B9087F586}"/>
              </a:ext>
            </a:extLst>
          </p:cNvPr>
          <p:cNvSpPr txBox="1"/>
          <p:nvPr/>
        </p:nvSpPr>
        <p:spPr>
          <a:xfrm>
            <a:off x="679177" y="1041351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Design: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on template">
  <a:themeElements>
    <a:clrScheme name="Custom 347">
      <a:dk1>
        <a:srgbClr val="2C343B"/>
      </a:dk1>
      <a:lt1>
        <a:srgbClr val="FFFFFF"/>
      </a:lt1>
      <a:dk2>
        <a:srgbClr val="859CB1"/>
      </a:dk2>
      <a:lt2>
        <a:srgbClr val="F0F3F5"/>
      </a:lt2>
      <a:accent1>
        <a:srgbClr val="0198AD"/>
      </a:accent1>
      <a:accent2>
        <a:srgbClr val="BDE4EA"/>
      </a:accent2>
      <a:accent3>
        <a:srgbClr val="FE344D"/>
      </a:accent3>
      <a:accent4>
        <a:srgbClr val="FE7F8F"/>
      </a:accent4>
      <a:accent5>
        <a:srgbClr val="F5A500"/>
      </a:accent5>
      <a:accent6>
        <a:srgbClr val="2C343B"/>
      </a:accent6>
      <a:hlink>
        <a:srgbClr val="2C343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194</Words>
  <Application>Microsoft Office PowerPoint</Application>
  <PresentationFormat>On-screen Show (16:9)</PresentationFormat>
  <Paragraphs>37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Wingdings</vt:lpstr>
      <vt:lpstr>Source Sans Pro</vt:lpstr>
      <vt:lpstr>Permanent Marker</vt:lpstr>
      <vt:lpstr>Timon template</vt:lpstr>
      <vt:lpstr>Blog Page Using Django</vt:lpstr>
      <vt:lpstr>What is blogging?</vt:lpstr>
      <vt:lpstr>PURPOSE</vt:lpstr>
      <vt:lpstr>Available existing systems</vt:lpstr>
      <vt:lpstr>PowerPoint Presentation</vt:lpstr>
      <vt:lpstr>Novelty in this solution</vt:lpstr>
      <vt:lpstr>functionalities</vt:lpstr>
      <vt:lpstr>PowerPoint Presentation</vt:lpstr>
      <vt:lpstr>Execution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 Page Using Django</dc:title>
  <dc:creator>15614</dc:creator>
  <cp:lastModifiedBy>Vaishnavi Reddy</cp:lastModifiedBy>
  <cp:revision>9</cp:revision>
  <dcterms:modified xsi:type="dcterms:W3CDTF">2021-06-04T09:57:02Z</dcterms:modified>
</cp:coreProperties>
</file>